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1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50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79766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7203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NUDRRS: AI-Powered Emergency Response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971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Revolutionizing disaster management through intelligent documentation and rapid response coordination for emergency responders and government agencies.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8625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India Hackathon 2025 | Team HackerXHacker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5274" y="762119"/>
            <a:ext cx="6750606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 Your Emergency Response Today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005274" y="1396127"/>
            <a:ext cx="8106251" cy="3344704"/>
          </a:xfrm>
          <a:prstGeom prst="roundRect">
            <a:avLst>
              <a:gd name="adj" fmla="val 6649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20514" y="1411367"/>
            <a:ext cx="8075771" cy="828556"/>
          </a:xfrm>
          <a:prstGeom prst="roundRect">
            <a:avLst>
              <a:gd name="adj" fmla="val 26840"/>
            </a:avLst>
          </a:prstGeom>
          <a:solidFill>
            <a:srgbClr val="0A081B"/>
          </a:solidFill>
          <a:ln/>
        </p:spPr>
      </p:sp>
      <p:sp>
        <p:nvSpPr>
          <p:cNvPr id="6" name="Text 3"/>
          <p:cNvSpPr/>
          <p:nvPr/>
        </p:nvSpPr>
        <p:spPr>
          <a:xfrm>
            <a:off x="6168747" y="1559600"/>
            <a:ext cx="164723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🌐</a:t>
            </a: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Access NUDRRS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68747" y="1854518"/>
            <a:ext cx="777930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Visit our platform and explore emergency management capabilities designed specifically for your operational needs.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020514" y="2239923"/>
            <a:ext cx="8075771" cy="828556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9" name="Shape 6"/>
          <p:cNvSpPr/>
          <p:nvPr/>
        </p:nvSpPr>
        <p:spPr>
          <a:xfrm>
            <a:off x="6020514" y="2239923"/>
            <a:ext cx="8075771" cy="15240"/>
          </a:xfrm>
          <a:prstGeom prst="roundRect">
            <a:avLst>
              <a:gd name="adj" fmla="val 1459218"/>
            </a:avLst>
          </a:prstGeom>
          <a:solidFill>
            <a:srgbClr val="0FC3C0"/>
          </a:solidFill>
          <a:ln/>
        </p:spPr>
      </p:sp>
      <p:sp>
        <p:nvSpPr>
          <p:cNvPr id="10" name="Text 7"/>
          <p:cNvSpPr/>
          <p:nvPr/>
        </p:nvSpPr>
        <p:spPr>
          <a:xfrm>
            <a:off x="6168747" y="2388156"/>
            <a:ext cx="164723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🆓</a:t>
            </a: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Start Free Trial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168747" y="2683073"/>
            <a:ext cx="777930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 with our comprehensive free plan to experience AI-powered emergency documentation firsthand.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6020514" y="3068479"/>
            <a:ext cx="8075771" cy="828556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3" name="Shape 10"/>
          <p:cNvSpPr/>
          <p:nvPr/>
        </p:nvSpPr>
        <p:spPr>
          <a:xfrm>
            <a:off x="6020514" y="3068479"/>
            <a:ext cx="8075771" cy="15240"/>
          </a:xfrm>
          <a:prstGeom prst="roundRect">
            <a:avLst>
              <a:gd name="adj" fmla="val 1459218"/>
            </a:avLst>
          </a:prstGeom>
          <a:solidFill>
            <a:srgbClr val="1D8DCD"/>
          </a:solidFill>
          <a:ln/>
        </p:spPr>
      </p:sp>
      <p:sp>
        <p:nvSpPr>
          <p:cNvPr id="14" name="Text 11"/>
          <p:cNvSpPr/>
          <p:nvPr/>
        </p:nvSpPr>
        <p:spPr>
          <a:xfrm>
            <a:off x="6168747" y="3216712"/>
            <a:ext cx="1697593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📝</a:t>
            </a: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Create First Report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168747" y="3511629"/>
            <a:ext cx="777930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your initial AI-powered emergency presentation and witness the dramatic time savings and quality improvement.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20514" y="3897035"/>
            <a:ext cx="8075771" cy="828556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7" name="Shape 14"/>
          <p:cNvSpPr/>
          <p:nvPr/>
        </p:nvSpPr>
        <p:spPr>
          <a:xfrm>
            <a:off x="6020514" y="3897035"/>
            <a:ext cx="8075771" cy="15240"/>
          </a:xfrm>
          <a:prstGeom prst="roundRect">
            <a:avLst>
              <a:gd name="adj" fmla="val 1459218"/>
            </a:avLst>
          </a:prstGeom>
          <a:solidFill>
            <a:srgbClr val="222B4A"/>
          </a:solidFill>
          <a:ln/>
        </p:spPr>
      </p:sp>
      <p:sp>
        <p:nvSpPr>
          <p:cNvPr id="18" name="Text 15"/>
          <p:cNvSpPr/>
          <p:nvPr/>
        </p:nvSpPr>
        <p:spPr>
          <a:xfrm>
            <a:off x="6168747" y="4045268"/>
            <a:ext cx="164723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👥</a:t>
            </a: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Invite Your Team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168747" y="4340185"/>
            <a:ext cx="777930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real-time collaboration with emergency response team members for coordinated documentation efforts.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6005274" y="4907518"/>
            <a:ext cx="8106251" cy="1769388"/>
          </a:xfrm>
          <a:prstGeom prst="roundRect">
            <a:avLst>
              <a:gd name="adj" fmla="val 12568"/>
            </a:avLst>
          </a:prstGeom>
          <a:solidFill>
            <a:srgbClr val="183A13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507" y="5108615"/>
            <a:ext cx="205859" cy="164663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507599" y="5092779"/>
            <a:ext cx="164723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6507599" y="5446990"/>
            <a:ext cx="74556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revolutionizes emergency communication speed and quality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6507599" y="5735955"/>
            <a:ext cx="74556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NUDRRS makes professional emergency reports accessible to all agencies</a:t>
            </a:r>
            <a:endParaRPr lang="en-US" sz="1150" dirty="0"/>
          </a:p>
        </p:txBody>
      </p:sp>
      <p:sp>
        <p:nvSpPr>
          <p:cNvPr id="25" name="Text 21"/>
          <p:cNvSpPr/>
          <p:nvPr/>
        </p:nvSpPr>
        <p:spPr>
          <a:xfrm>
            <a:off x="6507599" y="6024920"/>
            <a:ext cx="74556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Critical time savings during disasters improve overall response effectiveness</a:t>
            </a:r>
            <a:endParaRPr lang="en-US" sz="1150" dirty="0"/>
          </a:p>
        </p:txBody>
      </p:sp>
      <p:sp>
        <p:nvSpPr>
          <p:cNvPr id="26" name="Text 22"/>
          <p:cNvSpPr/>
          <p:nvPr/>
        </p:nvSpPr>
        <p:spPr>
          <a:xfrm>
            <a:off x="6507599" y="6313884"/>
            <a:ext cx="74556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 creating better emergency documentation today</a:t>
            </a:r>
            <a:endParaRPr lang="en-US" sz="1150" dirty="0"/>
          </a:p>
        </p:txBody>
      </p:sp>
      <p:sp>
        <p:nvSpPr>
          <p:cNvPr id="27" name="Text 23"/>
          <p:cNvSpPr/>
          <p:nvPr/>
        </p:nvSpPr>
        <p:spPr>
          <a:xfrm>
            <a:off x="7544038" y="6899196"/>
            <a:ext cx="5028605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Questions &amp; Discussion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89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NUDRRS?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21813"/>
            <a:ext cx="7500461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National Unified Disaster Response &amp; Relief System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864037" y="3465671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NUDRRS is a cutting-edge AI-powered platform designed specifically for emergency management professionals. This cloud-based system transforms how disaster response teams create, share, and coordinate critical documentation during crisis situations.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68039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professional emergency reports in minutes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749409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collaboration for response teams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230779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technical expertise required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71214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existing emergency protocols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98" y="-1"/>
            <a:ext cx="6265902" cy="4114799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98" y="4114800"/>
            <a:ext cx="62659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03" y="436840"/>
            <a:ext cx="6479262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Emergency Response Capabilities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55903" y="1116330"/>
            <a:ext cx="8032194" cy="1553289"/>
          </a:xfrm>
          <a:prstGeom prst="roundRect">
            <a:avLst>
              <a:gd name="adj" fmla="val 1534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972" y="1290399"/>
            <a:ext cx="476488" cy="476488"/>
          </a:xfrm>
          <a:prstGeom prst="roundRect">
            <a:avLst>
              <a:gd name="adj" fmla="val 19188491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1" y="1394579"/>
            <a:ext cx="214432" cy="2680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9972" y="1925717"/>
            <a:ext cx="181594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AI-Generated Reports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29972" y="2241471"/>
            <a:ext cx="76840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 incident details into structured, professional emergency documentation automatically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55903" y="2828449"/>
            <a:ext cx="8032194" cy="1553289"/>
          </a:xfrm>
          <a:prstGeom prst="roundRect">
            <a:avLst>
              <a:gd name="adj" fmla="val 1534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29972" y="3002518"/>
            <a:ext cx="476488" cy="476488"/>
          </a:xfrm>
          <a:prstGeom prst="roundRect">
            <a:avLst>
              <a:gd name="adj" fmla="val 19188491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41" y="3106698"/>
            <a:ext cx="214432" cy="2680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9972" y="3637836"/>
            <a:ext cx="176498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Crisis Design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29972" y="3953589"/>
            <a:ext cx="76840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AI-driven layouts optimized for clear emergency communication and rapid information processing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55903" y="4540568"/>
            <a:ext cx="8032194" cy="1553289"/>
          </a:xfrm>
          <a:prstGeom prst="roundRect">
            <a:avLst>
              <a:gd name="adj" fmla="val 1534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29972" y="4714637"/>
            <a:ext cx="476488" cy="476488"/>
          </a:xfrm>
          <a:prstGeom prst="roundRect">
            <a:avLst>
              <a:gd name="adj" fmla="val 19188491"/>
            </a:avLst>
          </a:prstGeom>
          <a:solidFill>
            <a:srgbClr val="37A7E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41" y="4818817"/>
            <a:ext cx="214432" cy="2680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9972" y="5349954"/>
            <a:ext cx="196584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Coordination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29972" y="5665708"/>
            <a:ext cx="76840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multiple response teams to collaborate simultaneously on critical incident documentation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55903" y="6252686"/>
            <a:ext cx="8032194" cy="1553289"/>
          </a:xfrm>
          <a:prstGeom prst="roundRect">
            <a:avLst>
              <a:gd name="adj" fmla="val 15341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29972" y="6426756"/>
            <a:ext cx="476488" cy="476488"/>
          </a:xfrm>
          <a:prstGeom prst="roundRect">
            <a:avLst>
              <a:gd name="adj" fmla="val 19188491"/>
            </a:avLst>
          </a:prstGeom>
          <a:solidFill>
            <a:srgbClr val="09123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41" y="6530935"/>
            <a:ext cx="214432" cy="2680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29972" y="7062073"/>
            <a:ext cx="176498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Official Branding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729972" y="7377827"/>
            <a:ext cx="76840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 agency credibility with proper logos, colors, and governmental formatting standards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87968"/>
            <a:ext cx="81866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Response Workflow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67520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301841"/>
            <a:ext cx="31405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Emergency Details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3792855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disaster type, location, severity level, and incident specifics. Select appropriate report format for your response needs.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067520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3301841"/>
            <a:ext cx="28524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Content Generation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11629" y="3792855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algorithms structure information logically, create clear headlines, and suggest optimal visual layouts for maximum impact.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067520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3018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Customize &amp; Deploy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3792855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agency branding, enable team collaboration, and distribute immediately to stakeholders and authorities.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4037" y="5897523"/>
            <a:ext cx="12902327" cy="1444109"/>
          </a:xfrm>
          <a:prstGeom prst="roundRect">
            <a:avLst>
              <a:gd name="adj" fmla="val 25644"/>
            </a:avLst>
          </a:prstGeom>
          <a:solidFill>
            <a:srgbClr val="022349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53" y="6279594"/>
            <a:ext cx="308610" cy="2468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6280" y="6206014"/>
            <a:ext cx="118532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Savings:</a:t>
            </a: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Traditional emergency report creation takes 2-4 hours. NUDRRS reduces this to 15-30 minutes, enabling faster response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0135" y="-1"/>
            <a:ext cx="5920265" cy="822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846" y="530304"/>
            <a:ext cx="7794308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Management Stakeholders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6" y="1890593"/>
            <a:ext cx="578525" cy="578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4353" y="2053233"/>
            <a:ext cx="285285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Response Teams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494353" y="2436733"/>
            <a:ext cx="69748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rapid incident reports, situation briefings, and field coordination materials for immediate deployment and decision-making.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703778" y="3428048"/>
            <a:ext cx="520422" cy="601504"/>
          </a:xfrm>
          <a:prstGeom prst="roundRect">
            <a:avLst>
              <a:gd name="adj" fmla="val 10542"/>
            </a:avLst>
          </a:prstGeom>
          <a:solidFill>
            <a:srgbClr val="4D4D51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46" y="3439597"/>
            <a:ext cx="578525" cy="5785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94353" y="3602236"/>
            <a:ext cx="223801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Government Agencies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494353" y="3985736"/>
            <a:ext cx="69748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official disaster communications, public alerts, and inter-agency coordination documents with proper governmental formatting.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6" y="4988600"/>
            <a:ext cx="578525" cy="5785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94353" y="5151239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Disaster Authorities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494353" y="5534739"/>
            <a:ext cx="69748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comprehensive emergency presentations, resource allocation reports, and multi-jurisdictional response coordination materials.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46" y="6537603"/>
            <a:ext cx="578525" cy="5785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94353" y="6700242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Information Officers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494353" y="7083743"/>
            <a:ext cx="69748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crisis communication materials, media briefings, and public awareness campaigns with consistent professional quality.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813958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Choose NUDRRS for Emergency Management?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533995" y="1243846"/>
            <a:ext cx="343257" cy="343257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9772" y="1296233"/>
            <a:ext cx="169545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Rapid Response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029772" y="1660684"/>
            <a:ext cx="6099334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emergency reports in minutes instead of hours, enabling immediate action when every second counts during crisis situations.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33995" y="2454235"/>
            <a:ext cx="343257" cy="343257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9772" y="2506623"/>
            <a:ext cx="169545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Professional Quality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29772" y="2871073"/>
            <a:ext cx="6099334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Government-grade templates and AI suggestions ensure consistent, credible documentation that meets official standards.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33995" y="3664625"/>
            <a:ext cx="343257" cy="343257"/>
          </a:xfrm>
          <a:prstGeom prst="roundRect">
            <a:avLst>
              <a:gd name="adj" fmla="val 6668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9772" y="3717012"/>
            <a:ext cx="169545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029772" y="4081463"/>
            <a:ext cx="6099334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Affordable pricing designed for government budgets and NGO constraints, with flexible plans for any organization size.</a:t>
            </a:r>
            <a:endParaRPr lang="en-US" sz="12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104" y="783908"/>
            <a:ext cx="5621178" cy="562117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405098" y="6777627"/>
            <a:ext cx="6042184" cy="884405"/>
          </a:xfrm>
          <a:prstGeom prst="roundRect">
            <a:avLst>
              <a:gd name="adj" fmla="val 25646"/>
            </a:avLst>
          </a:prstGeom>
          <a:solidFill>
            <a:srgbClr val="183A13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478" y="7057245"/>
            <a:ext cx="190738" cy="15251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826104" y="6965567"/>
            <a:ext cx="5946815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Performance Impact:</a:t>
            </a:r>
            <a:r>
              <a:rPr lang="en-US" sz="12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Agencies using NUDRRS report 70-80% faster documentation creation and improved response coordination effectiveness.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4904DD-B9C8-616C-3A3D-555BA86FB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41" y="4160402"/>
            <a:ext cx="7689354" cy="3728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154" y="667941"/>
            <a:ext cx="11322844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Flexible Pricing for Emergency Organizations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65855" y="1827013"/>
            <a:ext cx="4148971" cy="5734645"/>
          </a:xfrm>
          <a:prstGeom prst="roundRect">
            <a:avLst>
              <a:gd name="adj" fmla="val 877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879634" y="1857494"/>
            <a:ext cx="4088011" cy="727829"/>
          </a:xfrm>
          <a:prstGeom prst="roundRect">
            <a:avLst>
              <a:gd name="adj" fmla="val 44977"/>
            </a:avLst>
          </a:prstGeom>
          <a:solidFill>
            <a:srgbClr val="0A081B"/>
          </a:solidFill>
          <a:ln/>
        </p:spPr>
      </p:sp>
      <p:sp>
        <p:nvSpPr>
          <p:cNvPr id="5" name="Text 3"/>
          <p:cNvSpPr/>
          <p:nvPr/>
        </p:nvSpPr>
        <p:spPr>
          <a:xfrm>
            <a:off x="2741652" y="1982510"/>
            <a:ext cx="363855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4"/>
          <p:cNvSpPr/>
          <p:nvPr/>
        </p:nvSpPr>
        <p:spPr>
          <a:xfrm>
            <a:off x="1122164" y="2827853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Free Plan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22164" y="3310295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$0/month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122164" y="3843933"/>
            <a:ext cx="360295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Basic emergency report creation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22164" y="4705112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 disaster templates included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22164" y="5178147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 sharing capabilities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22164" y="5651183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Community support access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40655" y="1827014"/>
            <a:ext cx="4148971" cy="5734645"/>
          </a:xfrm>
          <a:prstGeom prst="roundRect">
            <a:avLst>
              <a:gd name="adj" fmla="val 877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71135" y="1857494"/>
            <a:ext cx="4088011" cy="727829"/>
          </a:xfrm>
          <a:prstGeom prst="roundRect">
            <a:avLst>
              <a:gd name="adj" fmla="val 44977"/>
            </a:avLst>
          </a:prstGeom>
          <a:solidFill>
            <a:srgbClr val="0A081B"/>
          </a:solidFill>
          <a:ln/>
        </p:spPr>
      </p:sp>
      <p:sp>
        <p:nvSpPr>
          <p:cNvPr id="14" name="Text 12"/>
          <p:cNvSpPr/>
          <p:nvPr/>
        </p:nvSpPr>
        <p:spPr>
          <a:xfrm>
            <a:off x="7133153" y="1982510"/>
            <a:ext cx="363855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850" dirty="0"/>
          </a:p>
        </p:txBody>
      </p:sp>
      <p:sp>
        <p:nvSpPr>
          <p:cNvPr id="15" name="Text 13"/>
          <p:cNvSpPr/>
          <p:nvPr/>
        </p:nvSpPr>
        <p:spPr>
          <a:xfrm>
            <a:off x="5513665" y="2827853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Professional Plan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513665" y="3310295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$5/month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5513665" y="3843933"/>
            <a:ext cx="360295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Unlimited emergency presentations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513665" y="4705112"/>
            <a:ext cx="360295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 government branding suite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5513605" y="5206910"/>
            <a:ext cx="360295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emergency analytics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5513665" y="5694536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Priority crisis support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5513605" y="6167565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emergency domains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9632156" y="1827014"/>
            <a:ext cx="4148971" cy="5734645"/>
          </a:xfrm>
          <a:prstGeom prst="roundRect">
            <a:avLst>
              <a:gd name="adj" fmla="val 877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662636" y="1857494"/>
            <a:ext cx="4088011" cy="727829"/>
          </a:xfrm>
          <a:prstGeom prst="roundRect">
            <a:avLst>
              <a:gd name="adj" fmla="val 44977"/>
            </a:avLst>
          </a:prstGeom>
          <a:solidFill>
            <a:srgbClr val="0A081B"/>
          </a:solidFill>
          <a:ln/>
        </p:spPr>
      </p:sp>
      <p:sp>
        <p:nvSpPr>
          <p:cNvPr id="24" name="Text 22"/>
          <p:cNvSpPr/>
          <p:nvPr/>
        </p:nvSpPr>
        <p:spPr>
          <a:xfrm>
            <a:off x="11524655" y="1982510"/>
            <a:ext cx="363855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850" dirty="0"/>
          </a:p>
        </p:txBody>
      </p:sp>
      <p:sp>
        <p:nvSpPr>
          <p:cNvPr id="25" name="Text 23"/>
          <p:cNvSpPr/>
          <p:nvPr/>
        </p:nvSpPr>
        <p:spPr>
          <a:xfrm>
            <a:off x="9905167" y="2827853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Enterprise Plan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9905167" y="3310295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Pricing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9905167" y="3843933"/>
            <a:ext cx="360295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Multi-agency collaboration tools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9905167" y="4705112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team management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9905167" y="5178147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Government-grade security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9905167" y="5651183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24/7 emergency support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9905167" y="6124218"/>
            <a:ext cx="36029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integration capabilities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894040"/>
            <a:ext cx="7463790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Real-World Emergency Applications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919282" y="1744266"/>
            <a:ext cx="22860" cy="5591294"/>
          </a:xfrm>
          <a:prstGeom prst="roundRect">
            <a:avLst>
              <a:gd name="adj" fmla="val 13043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20021" y="1956435"/>
            <a:ext cx="596265" cy="22860"/>
          </a:xfrm>
          <a:prstGeom prst="roundRect">
            <a:avLst>
              <a:gd name="adj" fmla="val 1304352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95682" y="1744266"/>
            <a:ext cx="447199" cy="44719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6765" y="1802249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913215" y="1812488"/>
            <a:ext cx="3037165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Flood Response Coordination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913215" y="2207657"/>
            <a:ext cx="653510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Emergency teams create detailed situation reports, evacuation plans, and resource deployment documentation in minutes rather than hours.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20021" y="3453646"/>
            <a:ext cx="596265" cy="22860"/>
          </a:xfrm>
          <a:prstGeom prst="roundRect">
            <a:avLst>
              <a:gd name="adj" fmla="val 1304352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95682" y="3241477"/>
            <a:ext cx="447199" cy="44719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6765" y="3299460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913215" y="3309699"/>
            <a:ext cx="3037165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Earthquake Relief Operations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913215" y="3704868"/>
            <a:ext cx="653510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interactive damage assessment presentations and coordinate multi-agency response efforts with real-time collaboration tools.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20021" y="4950857"/>
            <a:ext cx="596265" cy="22860"/>
          </a:xfrm>
          <a:prstGeom prst="roundRect">
            <a:avLst>
              <a:gd name="adj" fmla="val 1304352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95682" y="4738688"/>
            <a:ext cx="447199" cy="44719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6765" y="4796671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913215" y="4806910"/>
            <a:ext cx="277082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Fire Department Reporting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913215" y="5202079"/>
            <a:ext cx="653510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incident reports, public safety briefings, and after-action reviews with professional layouts and consistent formatting.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20021" y="6448068"/>
            <a:ext cx="596265" cy="22860"/>
          </a:xfrm>
          <a:prstGeom prst="roundRect">
            <a:avLst>
              <a:gd name="adj" fmla="val 1304352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695682" y="6235898"/>
            <a:ext cx="447199" cy="44719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86765" y="6293882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913215" y="6304121"/>
            <a:ext cx="298549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Public Crisis Communication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913215" y="6699290"/>
            <a:ext cx="653510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official disaster declarations, public alerts, and community awareness materials with appropriate governmental branding.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2957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Emergency Communication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2670176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2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State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31959" y="3081001"/>
            <a:ext cx="532590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emergency documentation requires hours of work, often delaying critical response decisions and public communications.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16896" y="4679335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2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NUDRRS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6896" y="4987349"/>
            <a:ext cx="5593485" cy="124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automation enables immediate professional documentation, accelerating response times and improving coordination effectiveness.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59" y="1"/>
            <a:ext cx="8219542" cy="821954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31959" y="9471065"/>
            <a:ext cx="17990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31959" y="9716572"/>
            <a:ext cx="682156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376874" y="9471065"/>
            <a:ext cx="17255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376874" y="9716572"/>
            <a:ext cx="682156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431959" y="10129957"/>
            <a:ext cx="123349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431959" y="1041665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431959" y="10662166"/>
            <a:ext cx="682156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7376874" y="10129957"/>
            <a:ext cx="123349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7376874" y="10416659"/>
            <a:ext cx="19130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7376874" y="10662166"/>
            <a:ext cx="682156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728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Abhiyanshu Anand</cp:lastModifiedBy>
  <cp:revision>2</cp:revision>
  <dcterms:created xsi:type="dcterms:W3CDTF">2025-09-12T04:22:59Z</dcterms:created>
  <dcterms:modified xsi:type="dcterms:W3CDTF">2025-09-12T05:33:30Z</dcterms:modified>
</cp:coreProperties>
</file>